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45"/>
  </p:notesMasterIdLst>
  <p:handoutMasterIdLst>
    <p:handoutMasterId r:id="rId46"/>
  </p:handoutMasterIdLst>
  <p:sldIdLst>
    <p:sldId id="256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1" r:id="rId12"/>
    <p:sldId id="283" r:id="rId13"/>
    <p:sldId id="285" r:id="rId14"/>
    <p:sldId id="286" r:id="rId15"/>
    <p:sldId id="284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06" r:id="rId33"/>
    <p:sldId id="307" r:id="rId34"/>
    <p:sldId id="305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08" r:id="rId4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001933"/>
    <a:srgbClr val="0E3361"/>
    <a:srgbClr val="F5CE4D"/>
    <a:srgbClr val="003264"/>
    <a:srgbClr val="FBCE20"/>
    <a:srgbClr val="003D7C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75" autoAdjust="0"/>
    <p:restoredTop sz="94771" autoAdjust="0"/>
  </p:normalViewPr>
  <p:slideViewPr>
    <p:cSldViewPr snapToGrid="0">
      <p:cViewPr varScale="1">
        <p:scale>
          <a:sx n="179" d="100"/>
          <a:sy n="179" d="100"/>
        </p:scale>
        <p:origin x="23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23637" y="-3620681"/>
            <a:ext cx="18996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183780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84262" y="1398263"/>
            <a:ext cx="1778432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77" y="5204732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30088" y="-1141517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fs@utfpr.edu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Introduction to Git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igorfs@utfpr.edu.br</a:t>
            </a:r>
            <a:r>
              <a:rPr lang="en-US" dirty="0"/>
              <a:t> </a:t>
            </a:r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1698797" y="27446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1967474" y="1791221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1967474" y="3697316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2449282" y="2192054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2449282" y="3144740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270873"/>
            <a:ext cx="8305800" cy="5001061"/>
          </a:xfrm>
        </p:spPr>
        <p:txBody>
          <a:bodyPr/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4036207" y="4118979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  <a:endParaRPr lang="en-US" sz="18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442"/>
            <a:ext cx="8305800" cy="990600"/>
          </a:xfrm>
        </p:spPr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0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82" y="3157362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0" y="4024526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07" y="1528676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5676309" y="4011069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834"/>
            <a:ext cx="8305800" cy="990600"/>
          </a:xfrm>
        </p:spPr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6" y="1740421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Create a Repo in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40921"/>
          <a:stretch/>
        </p:blipFill>
        <p:spPr>
          <a:xfrm>
            <a:off x="198996" y="1137887"/>
            <a:ext cx="4408951" cy="30404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4226947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Cloning To a Local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/NAU-OSS/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'...</a:t>
            </a:r>
          </a:p>
          <a:p>
            <a:pPr marL="457188" lvl="1" indent="0">
              <a:buNone/>
            </a:pPr>
            <a:r>
              <a:rPr lang="en-US" b="0" i="1" dirty="0"/>
              <a:t>warning: You appear to have cloned an empty repository.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4037-99B9-554B-AAF7-D6A17271C4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830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3039935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2908301" y="1334904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457200" y="5005823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master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origin/master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5410949" y="2145580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FB2EC3A-1945-9340-BF7C-ACB67F2FC658}"/>
              </a:ext>
            </a:extLst>
          </p:cNvPr>
          <p:cNvSpPr txBox="1"/>
          <p:nvPr/>
        </p:nvSpPr>
        <p:spPr>
          <a:xfrm>
            <a:off x="4041909" y="3807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41909" y="1284143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6ACF7-B9C7-4743-A3B9-CCE0BA325AC5}"/>
              </a:ext>
            </a:extLst>
          </p:cNvPr>
          <p:cNvSpPr txBox="1"/>
          <p:nvPr/>
        </p:nvSpPr>
        <p:spPr>
          <a:xfrm rot="19848700">
            <a:off x="5403623" y="2487210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6228838" y="2430148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 too</a:t>
            </a:r>
          </a:p>
          <a:p>
            <a:r>
              <a:rPr lang="en-US" b="1" dirty="0"/>
              <a:t>git commit 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5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3006781" y="907157"/>
            <a:ext cx="19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5547083" y="1900331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 </a:t>
            </a:r>
            <a:r>
              <a:rPr lang="en-US" dirty="0"/>
              <a:t>#to update remote</a:t>
            </a:r>
          </a:p>
        </p:txBody>
      </p:sp>
      <p:pic>
        <p:nvPicPr>
          <p:cNvPr id="1026" name="Picture 2" descr="Image result for danger">
            <a:extLst>
              <a:ext uri="{FF2B5EF4-FFF2-40B4-BE49-F238E27FC236}">
                <a16:creationId xmlns:a16="http://schemas.microsoft.com/office/drawing/2014/main" id="{24BD1016-9E1D-814B-BF79-49CD6FA3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26" y="2459975"/>
            <a:ext cx="1033520" cy="10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273578" y="3368587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is outdated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2422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3703832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14394" y="264109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762810" y="2510623"/>
            <a:ext cx="3334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fetch</a:t>
            </a:r>
          </a:p>
          <a:p>
            <a:r>
              <a:rPr lang="en-US" dirty="0"/>
              <a:t>#download remote changes</a:t>
            </a:r>
          </a:p>
        </p:txBody>
      </p:sp>
    </p:spTree>
    <p:extLst>
      <p:ext uri="{BB962C8B-B14F-4D97-AF65-F5344CB8AC3E}">
        <p14:creationId xmlns:p14="http://schemas.microsoft.com/office/powerpoint/2010/main" val="379033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496534" y="3771666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rebase origin/master</a:t>
            </a:r>
          </a:p>
        </p:txBody>
      </p:sp>
    </p:spTree>
    <p:extLst>
      <p:ext uri="{BB962C8B-B14F-4D97-AF65-F5344CB8AC3E}">
        <p14:creationId xmlns:p14="http://schemas.microsoft.com/office/powerpoint/2010/main" val="326602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065147" y="129529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5042936" y="23755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276061" y="3669599"/>
            <a:ext cx="3345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to remote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080BE3E-4478-BF43-A87B-71E3B366FF3B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3B0C01-18BE-014A-8BA4-E7CCCD1D684E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EB0BAF-A453-5141-B159-3EC84DD13E53}"/>
              </a:ext>
            </a:extLst>
          </p:cNvPr>
          <p:cNvCxnSpPr>
            <a:cxnSpLocks/>
            <a:endCxn id="33" idx="2"/>
          </p:cNvCxnSpPr>
          <p:nvPr/>
        </p:nvCxnSpPr>
        <p:spPr bwMode="auto">
          <a:xfrm>
            <a:off x="4423531" y="2097532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859E033-97B5-E14E-B079-DE03D846E61E}"/>
              </a:ext>
            </a:extLst>
          </p:cNvPr>
          <p:cNvSpPr/>
          <p:nvPr/>
        </p:nvSpPr>
        <p:spPr bwMode="auto">
          <a:xfrm>
            <a:off x="5163688" y="194798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292616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550"/>
            <a:ext cx="7937500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579595" y="4435096"/>
            <a:ext cx="3334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</a:t>
            </a:r>
          </a:p>
          <a:p>
            <a:r>
              <a:rPr lang="en-US" dirty="0"/>
              <a:t>#download remote changes</a:t>
            </a:r>
          </a:p>
          <a:p>
            <a:r>
              <a:rPr lang="en-US" dirty="0"/>
              <a:t>and update local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86224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7"/>
            <a:endCxn id="35" idx="2"/>
          </p:cNvCxnSpPr>
          <p:nvPr/>
        </p:nvCxnSpPr>
        <p:spPr bwMode="auto">
          <a:xfrm flipV="1">
            <a:off x="3337494" y="1536684"/>
            <a:ext cx="788253" cy="4559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6063627" y="1359110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7441367" y="1158174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843291" y="4588984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back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CE1AE6C-30E6-F44D-8298-B63F3660E25D}"/>
              </a:ext>
            </a:extLst>
          </p:cNvPr>
          <p:cNvSpPr/>
          <p:nvPr/>
        </p:nvSpPr>
        <p:spPr bwMode="auto">
          <a:xfrm>
            <a:off x="5171096" y="1945249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4F0192-5F1B-764A-A169-F863995411C3}"/>
              </a:ext>
            </a:extLst>
          </p:cNvPr>
          <p:cNvSpPr/>
          <p:nvPr/>
        </p:nvSpPr>
        <p:spPr bwMode="auto">
          <a:xfrm>
            <a:off x="4125747" y="138428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DB46CC-16F2-9B4F-B2F8-592E3E0D14F9}"/>
              </a:ext>
            </a:extLst>
          </p:cNvPr>
          <p:cNvSpPr/>
          <p:nvPr/>
        </p:nvSpPr>
        <p:spPr bwMode="auto">
          <a:xfrm>
            <a:off x="6152184" y="1946560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F2B99-3E0E-5A4C-BE1D-2C40D1E8BE62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 bwMode="auto">
          <a:xfrm>
            <a:off x="4430547" y="1536684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656BA0-F256-884C-A223-44055230A938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 bwMode="auto">
          <a:xfrm>
            <a:off x="5475896" y="2097649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3E015F-46E0-9944-8F5D-80A450207297}"/>
              </a:ext>
            </a:extLst>
          </p:cNvPr>
          <p:cNvCxnSpPr>
            <a:cxnSpLocks/>
          </p:cNvCxnSpPr>
          <p:nvPr/>
        </p:nvCxnSpPr>
        <p:spPr bwMode="auto">
          <a:xfrm>
            <a:off x="3393096" y="2101125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262800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(GitHub)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94" y="372741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057400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2012034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7" y="52304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05" y="4849648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94" y="3269861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1" y="1683987"/>
            <a:ext cx="8637992" cy="381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887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87" y="1137887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14300" y="3733800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16221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37049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26635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19269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37049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29683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2923684" y="2862892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>
            <a:off x="3314303" y="2862892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4746321" y="325003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47463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4009721" y="28628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4009721" y="3396292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5802979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5051121" y="3396292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5051121" y="2862892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5427050" y="2862892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68926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6107779" y="3396292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937144" y="5335969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3005044" y="534525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3309844" y="549765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3265207" y="4964258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3655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6222540" y="53391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5470682" y="5491514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5470682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5846611" y="4958114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1338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4051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6643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2588936" y="35185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3624150" y="35173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4671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5719322" y="350405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3655447" y="23548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4703032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3029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3443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36077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3857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6491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427120" y="407590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690520" y="422216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269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304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352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1529740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2461365" y="2321729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1752875" y="4349756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1943256" y="5030839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2012583" y="449348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2464865" y="3995557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3231589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32989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43403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36037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53817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46451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6423171" y="248981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5686571" y="263607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4265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5301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6348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3227640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2570994" y="2906785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2062205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6432752" y="3041933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6427253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7502379" y="251469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6765779" y="2660954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7134079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7502379" y="40829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6765779" y="4229170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7134079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7502379" y="3087498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7640423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19084</TotalTime>
  <Words>1519</Words>
  <Application>Microsoft Macintosh PowerPoint</Application>
  <PresentationFormat>On-screen Show (4:3)</PresentationFormat>
  <Paragraphs>459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Hebrew Scholar</vt:lpstr>
      <vt:lpstr>Calibri</vt:lpstr>
      <vt:lpstr>Helvetica</vt:lpstr>
      <vt:lpstr>Rial</vt:lpstr>
      <vt:lpstr>Times</vt:lpstr>
      <vt:lpstr>Dark-Blue-Vertical-PPT-Template</vt:lpstr>
      <vt:lpstr>1_Dark-Blue-Vertical-PPT-Template</vt:lpstr>
      <vt:lpstr>Introduction to Git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Dealing with the Remote Repo</vt:lpstr>
      <vt:lpstr>Create a Repo in GitHub</vt:lpstr>
      <vt:lpstr>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333</cp:revision>
  <cp:lastPrinted>2018-08-27T03:34:43Z</cp:lastPrinted>
  <dcterms:created xsi:type="dcterms:W3CDTF">2014-02-19T16:49:03Z</dcterms:created>
  <dcterms:modified xsi:type="dcterms:W3CDTF">2022-04-06T11:53:59Z</dcterms:modified>
</cp:coreProperties>
</file>